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8" r:id="rId5"/>
    <p:sldId id="287" r:id="rId6"/>
    <p:sldId id="281" r:id="rId7"/>
    <p:sldId id="283" r:id="rId8"/>
    <p:sldId id="284" r:id="rId9"/>
    <p:sldId id="276" r:id="rId1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31" autoAdjust="0"/>
    <p:restoredTop sz="94694" autoAdjust="0"/>
  </p:normalViewPr>
  <p:slideViewPr>
    <p:cSldViewPr snapToGrid="0">
      <p:cViewPr varScale="1">
        <p:scale>
          <a:sx n="53" d="100"/>
          <a:sy n="53" d="100"/>
        </p:scale>
        <p:origin x="102" y="8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92" d="100"/>
          <a:sy n="92" d="100"/>
        </p:scale>
        <p:origin x="3732" y="3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CE7C3759-1457-46FB-8F72-9FC969C2E29E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F757874-EF65-4B61-B062-40C932C8129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7D9B200B-A8D1-468B-9DFE-62D3FE64DF4B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6937E2AA-278D-0B48-A5DE-00B1FC5BDAF9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0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9163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93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758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286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5pPr>
          </a:lstStyle>
          <a:p>
            <a:pPr lvl="0" rtl="0"/>
            <a:r>
              <a:rPr lang="es-ES" noProof="0"/>
              <a:t>Haga clic para agregar contenido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Haga clic en el icono para agregar una tabla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E44B7D3-4E5F-4D2D-95A7-00CB23AE3693}" type="datetime1">
              <a:rPr lang="es-ES" noProof="0" smtClean="0"/>
              <a:t>03/12/2024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es-ES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74304D8-B3C1-44E8-83A0-18D09C3315E3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38B877DD-8742-486F-9DF2-6E05DD1B1915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1800"/>
            </a:lvl1pPr>
            <a:lvl2pPr marL="457200" indent="0" algn="ctr">
              <a:buNone/>
              <a:defRPr lang="es-ES"/>
            </a:lvl2pPr>
            <a:lvl3pPr marL="914400" indent="0" algn="ctr">
              <a:buNone/>
              <a:defRPr lang="es-ES"/>
            </a:lvl3pPr>
            <a:lvl4pPr marL="1371600" indent="0" algn="ctr">
              <a:buNone/>
              <a:defRPr lang="es-ES"/>
            </a:lvl4pPr>
            <a:lvl5pPr marL="1828800" indent="0" algn="ctr">
              <a:buNone/>
              <a:defRPr lang="es-ES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s-ES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6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DE524E6-256B-444F-889B-C4E16C230803}" type="datetime1">
              <a:rPr lang="es-ES" noProof="0" smtClean="0"/>
              <a:t>03/12/2024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es-ES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C945262-380D-499B-9A2C-B768E51E74AC}" type="datetime1">
              <a:rPr lang="es-ES" noProof="0" smtClean="0"/>
              <a:t>03/12/2024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es-ES" sz="28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9E7B6F4F-BD40-49AE-8CDB-F85286DCBC25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8012F2-2208-4E0F-BD21-37216A73E577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ítulo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es-ES"/>
            </a:lvl1pPr>
            <a:lvl2pPr marL="457200" indent="0">
              <a:buNone/>
              <a:defRPr lang="es-ES"/>
            </a:lvl2pPr>
            <a:lvl3pPr marL="914400" indent="0">
              <a:buNone/>
              <a:defRPr lang="es-ES"/>
            </a:lvl3pPr>
            <a:lvl4pPr marL="1371600" indent="0">
              <a:buNone/>
              <a:defRPr lang="es-ES"/>
            </a:lvl4pPr>
            <a:lvl5pPr marL="1828800" indent="0">
              <a:buNone/>
              <a:defRPr lang="es-ES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5D619BB-44C9-414B-8224-FAB07D5430B6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0A4004B-EE33-447C-A7D1-B506C4EC528D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5ECCB5A-02F8-4443-8D49-35774A182830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es-ES" sz="18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B0A5D68-46DB-4085-AAF2-A56B60A4CCDB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029776CB-D9FC-4A62-98FF-11EE2BA9AC6D}" type="datetime1">
              <a:rPr lang="es-ES" noProof="0" smtClean="0"/>
              <a:t>03/12/2024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TEAM GADGET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18" y="856034"/>
            <a:ext cx="5377406" cy="284047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5000" dirty="0"/>
              <a:t>MODELO BD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FLUJO DE JUEGO</a:t>
            </a: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5AAA2CB3-FE1F-8C5A-725D-C70934D33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98" y="891251"/>
            <a:ext cx="7574604" cy="4472653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0EC0D7F7-6D74-70D9-A673-BF0A6705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98" y="1014236"/>
            <a:ext cx="7574604" cy="447265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04AAD3C-166F-042B-18A3-F818498F9520}"/>
              </a:ext>
            </a:extLst>
          </p:cNvPr>
          <p:cNvSpPr txBox="1"/>
          <p:nvPr/>
        </p:nvSpPr>
        <p:spPr>
          <a:xfrm>
            <a:off x="1269357" y="891251"/>
            <a:ext cx="272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Visión general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8FB43EE4-A337-D430-0698-2F9B1B10A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23" b="53481"/>
          <a:stretch/>
        </p:blipFill>
        <p:spPr>
          <a:xfrm>
            <a:off x="2451371" y="1054784"/>
            <a:ext cx="4962303" cy="2208921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BEDC5EB-59DC-E99F-571A-D45EF270B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532177"/>
              </p:ext>
            </p:extLst>
          </p:nvPr>
        </p:nvGraphicFramePr>
        <p:xfrm>
          <a:off x="2451371" y="3429000"/>
          <a:ext cx="3632201" cy="2095500"/>
        </p:xfrm>
        <a:graphic>
          <a:graphicData uri="http://schemas.openxmlformats.org/drawingml/2006/table">
            <a:tbl>
              <a:tblPr/>
              <a:tblGrid>
                <a:gridCol w="875535">
                  <a:extLst>
                    <a:ext uri="{9D8B030D-6E8A-4147-A177-3AD203B41FA5}">
                      <a16:colId xmlns:a16="http://schemas.microsoft.com/office/drawing/2014/main" val="1590012012"/>
                    </a:ext>
                  </a:extLst>
                </a:gridCol>
                <a:gridCol w="558312">
                  <a:extLst>
                    <a:ext uri="{9D8B030D-6E8A-4147-A177-3AD203B41FA5}">
                      <a16:colId xmlns:a16="http://schemas.microsoft.com/office/drawing/2014/main" val="1496012327"/>
                    </a:ext>
                  </a:extLst>
                </a:gridCol>
                <a:gridCol w="748646">
                  <a:extLst>
                    <a:ext uri="{9D8B030D-6E8A-4147-A177-3AD203B41FA5}">
                      <a16:colId xmlns:a16="http://schemas.microsoft.com/office/drawing/2014/main" val="1484397370"/>
                    </a:ext>
                  </a:extLst>
                </a:gridCol>
                <a:gridCol w="697890">
                  <a:extLst>
                    <a:ext uri="{9D8B030D-6E8A-4147-A177-3AD203B41FA5}">
                      <a16:colId xmlns:a16="http://schemas.microsoft.com/office/drawing/2014/main" val="1970340966"/>
                    </a:ext>
                  </a:extLst>
                </a:gridCol>
                <a:gridCol w="751818">
                  <a:extLst>
                    <a:ext uri="{9D8B030D-6E8A-4147-A177-3AD203B41FA5}">
                      <a16:colId xmlns:a16="http://schemas.microsoft.com/office/drawing/2014/main" val="4609017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ID_Proveedor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Direccion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Ciudad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8404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Patricia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Calle Alcalá 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66735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Calle de Principe 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Pontevedra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158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 Vía 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1766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Carolina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Avenida de Las Canteras 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 Palmas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 Palmas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1893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Antonio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Rambla 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Barcelona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Barcelona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791894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CC1044F-E26E-2147-677D-2A59258CD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649305"/>
              </p:ext>
            </p:extLst>
          </p:nvPr>
        </p:nvGraphicFramePr>
        <p:xfrm>
          <a:off x="7612063" y="1492494"/>
          <a:ext cx="2882900" cy="133350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3845821066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130238988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522819636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202125755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ID_Proveedor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ID_Pieza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Cantidad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4112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10/01/2024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16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15/02/2024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4666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01/03/2024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00335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05/04/2024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91688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12/05/2024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295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D45C60AD-A836-66B1-C6B3-487F2F100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2"/>
          <a:stretch/>
        </p:blipFill>
        <p:spPr>
          <a:xfrm>
            <a:off x="6096000" y="897418"/>
            <a:ext cx="4813301" cy="5063164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77E85ED-3D9A-5B40-F756-2F9E62E9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578408"/>
              </p:ext>
            </p:extLst>
          </p:nvPr>
        </p:nvGraphicFramePr>
        <p:xfrm>
          <a:off x="1282700" y="2563019"/>
          <a:ext cx="4813300" cy="133350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2249940555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1126144695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53216306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395235884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1376588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ID_Pieza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Nombre_pieza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ID_Categoria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906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Correa de alternador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Negro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381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Pastillas de freno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Negro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3600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Tapa de motor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Blanco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981.50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8360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Caja de muelles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Rojo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8820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Elevalunas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843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0D8E1179-AB04-FFAE-BF4A-AE72CF6A4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7" t="56290" r="419"/>
          <a:stretch/>
        </p:blipFill>
        <p:spPr>
          <a:xfrm>
            <a:off x="1497013" y="1663669"/>
            <a:ext cx="6496812" cy="2554094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8D89E29-29AE-8D9C-2FF3-691CE2290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259317"/>
              </p:ext>
            </p:extLst>
          </p:nvPr>
        </p:nvGraphicFramePr>
        <p:xfrm>
          <a:off x="8612187" y="2463007"/>
          <a:ext cx="2082800" cy="1333500"/>
        </p:xfrm>
        <a:graphic>
          <a:graphicData uri="http://schemas.openxmlformats.org/drawingml/2006/table">
            <a:tbl>
              <a:tblPr/>
              <a:tblGrid>
                <a:gridCol w="874966">
                  <a:extLst>
                    <a:ext uri="{9D8B030D-6E8A-4147-A177-3AD203B41FA5}">
                      <a16:colId xmlns:a16="http://schemas.microsoft.com/office/drawing/2014/main" val="2296813047"/>
                    </a:ext>
                  </a:extLst>
                </a:gridCol>
                <a:gridCol w="1207834">
                  <a:extLst>
                    <a:ext uri="{9D8B030D-6E8A-4147-A177-3AD203B41FA5}">
                      <a16:colId xmlns:a16="http://schemas.microsoft.com/office/drawing/2014/main" val="17396133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ID_Categoria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Nombre_pieza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924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064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7300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Carrocería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0226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Suspensión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012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Eléctrico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04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554_TF10081922_Win32" id="{844886B3-BF47-497B-B4FE-2EF751E8CA35}" vid="{A6C54B32-D796-482B-83D4-8010EA1494B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{C9FCBDC8-E768-41BA-AAD2-B0E8598498DE}tf10081922_win32</Template>
  <TotalTime>30</TotalTime>
  <Words>150</Words>
  <Application>Microsoft Office PowerPoint</Application>
  <PresentationFormat>Panorámica</PresentationFormat>
  <Paragraphs>106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Quire Sans Pro Light</vt:lpstr>
      <vt:lpstr>Tisa Offc Serif Pro</vt:lpstr>
      <vt:lpstr>Personalizar</vt:lpstr>
      <vt:lpstr>TEAM GADGET</vt:lpstr>
      <vt:lpstr>MODELO BD</vt:lpstr>
      <vt:lpstr>FLUJO DE JUEGO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Alberto Torres Cacheda</dc:creator>
  <cp:lastModifiedBy>Carol Monzón</cp:lastModifiedBy>
  <cp:revision>3</cp:revision>
  <dcterms:created xsi:type="dcterms:W3CDTF">2024-12-03T08:22:20Z</dcterms:created>
  <dcterms:modified xsi:type="dcterms:W3CDTF">2024-12-03T08:59:03Z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